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132"/>
  </p:normalViewPr>
  <p:slideViewPr>
    <p:cSldViewPr snapToGrid="0" snapToObjects="1">
      <p:cViewPr varScale="1">
        <p:scale>
          <a:sx n="114" d="100"/>
          <a:sy n="114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245</c:v>
                </c:pt>
                <c:pt idx="1">
                  <c:v>276</c:v>
                </c:pt>
                <c:pt idx="2">
                  <c:v>224</c:v>
                </c:pt>
                <c:pt idx="3">
                  <c:v>225</c:v>
                </c:pt>
                <c:pt idx="4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7832066" y="209503"/>
            <a:ext cx="3855154" cy="59424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Arbeitsverhalten und verdiene </a:t>
            </a:r>
            <a:r>
              <a:rPr lang="de-DE" dirty="0" err="1">
                <a:solidFill>
                  <a:schemeClr val="tx1"/>
                </a:solidFill>
              </a:rPr>
              <a:t>Coins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repräsentiert dein Wohlbefinden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09184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196825"/>
            <a:ext cx="7842773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wollen. (Schlafgewohnheit, …)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64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 t="-4115" b="-188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6"/>
            <a:srcRect/>
            <a:stretch>
              <a:fillRect l="-822" t="-8417" b="-697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7"/>
            <a:srcRect/>
            <a:stretch>
              <a:fillRect t="-7888" r="-1906" b="-1808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8"/>
            <a:srcRect/>
            <a:stretch>
              <a:fillRect t="-20155" r="438" b="-1484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2"/>
            <a:ext cx="1958050" cy="135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 err="1">
                <a:solidFill>
                  <a:schemeClr val="bg1"/>
                </a:solidFill>
              </a:rPr>
              <a:t>Projektleiter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 Backend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88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569747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7614"/>
            <a:ext cx="7315200" cy="2196174"/>
          </a:xfr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2A39B2-871B-C54C-BE5E-A7F14A13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367" y="4495950"/>
            <a:ext cx="3579637" cy="21736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A4F349C-195E-ED48-8249-050FE2CDB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67" y="2299776"/>
            <a:ext cx="7315200" cy="22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Breitbild</PresentationFormat>
  <Paragraphs>52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Ziele &amp; Meilensteine</vt:lpstr>
      <vt:lpstr>Verwendetet Technologien &amp; Systemarchitektur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Weibold Moritz</cp:lastModifiedBy>
  <cp:revision>34</cp:revision>
  <dcterms:created xsi:type="dcterms:W3CDTF">2021-06-05T14:19:41Z</dcterms:created>
  <dcterms:modified xsi:type="dcterms:W3CDTF">2021-06-07T17:15:20Z</dcterms:modified>
</cp:coreProperties>
</file>